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4" r:id="rId3"/>
    <p:sldId id="263" r:id="rId4"/>
    <p:sldId id="262" r:id="rId5"/>
    <p:sldId id="261" r:id="rId6"/>
    <p:sldId id="256" r:id="rId7"/>
    <p:sldId id="257" r:id="rId8"/>
    <p:sldId id="258" r:id="rId9"/>
    <p:sldId id="267" r:id="rId10"/>
    <p:sldId id="259" r:id="rId11"/>
    <p:sldId id="260" r:id="rId12"/>
    <p:sldId id="26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94676"/>
  </p:normalViewPr>
  <p:slideViewPr>
    <p:cSldViewPr snapToGrid="0" snapToObjects="1">
      <p:cViewPr varScale="1">
        <p:scale>
          <a:sx n="92" d="100"/>
          <a:sy n="92" d="100"/>
        </p:scale>
        <p:origin x="829" y="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9DC1B-7EE0-6742-9822-B3F9EED1C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4A3509-AFBA-AC4D-8645-A9C49A204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CD007F-A511-AE41-9A24-F099D441A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F8C-B9FC-F341-9BC8-4286F5A6ADFA}" type="datetimeFigureOut">
              <a:rPr kumimoji="1" lang="zh-CN" altLang="en-US" smtClean="0"/>
              <a:t>2021/12/2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737D25-8EAA-9C4B-956F-5D67E178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24B5B7-36FB-2148-A951-815DB7E1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92CE8-F548-9C4A-B316-8778E4BC19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7448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4EBD8-0FD9-834A-B2B6-759040E4C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8EA22D-9AFE-F243-9E96-F3759FEA9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84EEE1-9804-F248-8A6F-3785521E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F8C-B9FC-F341-9BC8-4286F5A6ADFA}" type="datetimeFigureOut">
              <a:rPr kumimoji="1" lang="zh-CN" altLang="en-US" smtClean="0"/>
              <a:t>2021/12/2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AB692C-7E4D-1644-802D-F2A4DAE0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24F9FB-20FE-4E4B-A868-6CF52204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92CE8-F548-9C4A-B316-8778E4BC19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8791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900945-B9D3-4142-B2D8-887FDD38DB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F6D550-309E-0347-8434-4392AC471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39E2FE-B3FE-0A4C-B17F-4D764CF70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F8C-B9FC-F341-9BC8-4286F5A6ADFA}" type="datetimeFigureOut">
              <a:rPr kumimoji="1" lang="zh-CN" altLang="en-US" smtClean="0"/>
              <a:t>2021/12/2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D35FA2-655E-F046-BF62-987DD1954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6020AE-9F0B-AF44-A93C-7C8C5137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92CE8-F548-9C4A-B316-8778E4BC19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001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86C033-926A-CF47-80DE-65833295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72C476-2EE6-E84E-9FFF-598B53A46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26420F-2F97-2244-A190-8223A0B94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F8C-B9FC-F341-9BC8-4286F5A6ADFA}" type="datetimeFigureOut">
              <a:rPr kumimoji="1" lang="zh-CN" altLang="en-US" smtClean="0"/>
              <a:t>2021/12/2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5006F5-0294-394C-B9CC-C05AE6D88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714327-F62E-F248-9C86-D324DC0ED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92CE8-F548-9C4A-B316-8778E4BC19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5364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C27AC-C35A-9242-8857-3E5E76565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E82F0D-18C7-D946-9D02-6CA760231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AC5473-1063-4844-9E34-0184EE00D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F8C-B9FC-F341-9BC8-4286F5A6ADFA}" type="datetimeFigureOut">
              <a:rPr kumimoji="1" lang="zh-CN" altLang="en-US" smtClean="0"/>
              <a:t>2021/12/2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A21C52-B181-BD44-AEB4-F4A38697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87D09A-42D1-3547-A3D9-F150C0F8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92CE8-F548-9C4A-B316-8778E4BC19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5405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885BAD-7AA3-7F48-9377-8167A99C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53651C-A540-7A4B-98A1-4DB0A185B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9A0513-8F6A-1C45-8F1A-150C82B51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519DFD-BC83-644C-83A0-7CECBEDD9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F8C-B9FC-F341-9BC8-4286F5A6ADFA}" type="datetimeFigureOut">
              <a:rPr kumimoji="1" lang="zh-CN" altLang="en-US" smtClean="0"/>
              <a:t>2021/12/2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8A62C4-527D-1248-B11E-FE2361794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0CE2D3-3757-C74D-83A3-05701662E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92CE8-F548-9C4A-B316-8778E4BC19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4500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9B9C82-A18A-CB44-9123-FFD5C6EDC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96F057-654A-B54C-8B23-F566A6542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7D5B88-9F41-304D-BB32-8AAC85401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E6474C-BDA6-2B4F-9C68-3752826D6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6B51BC-7D31-7F44-82C4-23324320D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C7D306-A574-EB45-BBD6-D3810257D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F8C-B9FC-F341-9BC8-4286F5A6ADFA}" type="datetimeFigureOut">
              <a:rPr kumimoji="1" lang="zh-CN" altLang="en-US" smtClean="0"/>
              <a:t>2021/12/2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5CDECA-57A5-1848-9635-3A2152AEB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FD185DF-AF70-C34D-A80F-A64956632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92CE8-F548-9C4A-B316-8778E4BC19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391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6FD141-ADC3-7F42-AECE-4DE448FE4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0B4536-8A9C-2A4D-8A8D-D1D4B620D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F8C-B9FC-F341-9BC8-4286F5A6ADFA}" type="datetimeFigureOut">
              <a:rPr kumimoji="1" lang="zh-CN" altLang="en-US" smtClean="0"/>
              <a:t>2021/12/2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A2D3DEB-E8E9-3648-B640-3239A4AD3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D7A441-28AE-3149-9E32-DC3213C63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92CE8-F548-9C4A-B316-8778E4BC19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718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DDF4F2-53C3-BD43-94EF-56210D422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F8C-B9FC-F341-9BC8-4286F5A6ADFA}" type="datetimeFigureOut">
              <a:rPr kumimoji="1" lang="zh-CN" altLang="en-US" smtClean="0"/>
              <a:t>2021/12/2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222D45-F00B-A94A-9D3F-9BEF41B0C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3E4187-1876-A644-BA97-ACB502727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92CE8-F548-9C4A-B316-8778E4BC19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9866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BA41B1-4E15-7A40-87F5-EB1D2BFE3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1F1151-1D14-744B-AF70-BC2FC998C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196B2F-85EC-C049-AB13-4704327AD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3CE600-0C32-F941-A72D-403B72893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F8C-B9FC-F341-9BC8-4286F5A6ADFA}" type="datetimeFigureOut">
              <a:rPr kumimoji="1" lang="zh-CN" altLang="en-US" smtClean="0"/>
              <a:t>2021/12/2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62E57D-259B-604F-BDD0-5BE8D8524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B43CC1-C802-8141-9E3E-5BBA964D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92CE8-F548-9C4A-B316-8778E4BC19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2554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BA517-2E3F-9C4E-B2A0-51C037C9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51ECDC6-028C-154F-B665-7F652550DE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DBC22A-C7BF-1749-883A-F9C4410A2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67C482-69DA-8748-880A-BBEA09CDB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F8C-B9FC-F341-9BC8-4286F5A6ADFA}" type="datetimeFigureOut">
              <a:rPr kumimoji="1" lang="zh-CN" altLang="en-US" smtClean="0"/>
              <a:t>2021/12/2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84546D-2838-5445-9DF7-EE33A740F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EBBE99-80C6-B840-9E75-9B8446279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92CE8-F548-9C4A-B316-8778E4BC19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1436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1A6843-1E7C-2F4B-9A03-D433AC18C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083C26-33BC-2640-BB42-2C6305746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50A3AF-C713-8F4E-8335-9262B722A2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9BF8C-B9FC-F341-9BC8-4286F5A6ADFA}" type="datetimeFigureOut">
              <a:rPr kumimoji="1" lang="zh-CN" altLang="en-US" smtClean="0"/>
              <a:t>2021/12/2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676C81-B328-FD42-91EB-BC81860D3F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D46497-0A59-B149-95D7-6AF55B6449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92CE8-F548-9C4A-B316-8778E4BC19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547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10.png"/><Relationship Id="rId7" Type="http://schemas.openxmlformats.org/officeDocument/2006/relationships/image" Target="../media/image60.png"/><Relationship Id="rId12" Type="http://schemas.openxmlformats.org/officeDocument/2006/relationships/image" Target="../media/image1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100.png"/><Relationship Id="rId5" Type="http://schemas.openxmlformats.org/officeDocument/2006/relationships/image" Target="../media/image40.png"/><Relationship Id="rId10" Type="http://schemas.openxmlformats.org/officeDocument/2006/relationships/image" Target="../media/image90.png"/><Relationship Id="rId4" Type="http://schemas.openxmlformats.org/officeDocument/2006/relationships/image" Target="../media/image35.png"/><Relationship Id="rId9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C8AA108E-3D3B-4DA2-B463-6042C05F5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86" y="1718027"/>
            <a:ext cx="6305081" cy="2309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AF90665-1046-4550-816E-2764B2715DFA}"/>
                  </a:ext>
                </a:extLst>
              </p:cNvPr>
              <p:cNvSpPr txBox="1"/>
              <p:nvPr/>
            </p:nvSpPr>
            <p:spPr>
              <a:xfrm>
                <a:off x="5980853" y="3117427"/>
                <a:ext cx="3344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AF90665-1046-4550-816E-2764B2715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853" y="3117427"/>
                <a:ext cx="334451" cy="276999"/>
              </a:xfrm>
              <a:prstGeom prst="rect">
                <a:avLst/>
              </a:prstGeom>
              <a:blipFill>
                <a:blip r:embed="rId3"/>
                <a:stretch>
                  <a:fillRect l="-21818" r="-1818" b="-28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79F9FA2-E10E-45D0-91B9-C587EC37FBA1}"/>
                  </a:ext>
                </a:extLst>
              </p:cNvPr>
              <p:cNvSpPr txBox="1"/>
              <p:nvPr/>
            </p:nvSpPr>
            <p:spPr>
              <a:xfrm>
                <a:off x="6940972" y="2069075"/>
                <a:ext cx="4998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79F9FA2-E10E-45D0-91B9-C587EC37F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972" y="2069075"/>
                <a:ext cx="499880" cy="276999"/>
              </a:xfrm>
              <a:prstGeom prst="rect">
                <a:avLst/>
              </a:prstGeom>
              <a:blipFill>
                <a:blip r:embed="rId4"/>
                <a:stretch>
                  <a:fillRect l="-10976" t="-2174" r="-15854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B02D4EC-1280-4EDC-9AD9-FD108CB359B0}"/>
                  </a:ext>
                </a:extLst>
              </p:cNvPr>
              <p:cNvSpPr txBox="1"/>
              <p:nvPr/>
            </p:nvSpPr>
            <p:spPr>
              <a:xfrm>
                <a:off x="7323561" y="2975184"/>
                <a:ext cx="4936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B02D4EC-1280-4EDC-9AD9-FD108CB35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561" y="2975184"/>
                <a:ext cx="493661" cy="276999"/>
              </a:xfrm>
              <a:prstGeom prst="rect">
                <a:avLst/>
              </a:prstGeom>
              <a:blipFill>
                <a:blip r:embed="rId5"/>
                <a:stretch>
                  <a:fillRect l="-9877" t="-2222" r="-16049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7C3FB7-1636-45C3-9339-23C6DB20B626}"/>
                  </a:ext>
                </a:extLst>
              </p:cNvPr>
              <p:cNvSpPr txBox="1"/>
              <p:nvPr/>
            </p:nvSpPr>
            <p:spPr>
              <a:xfrm>
                <a:off x="7021573" y="3603231"/>
                <a:ext cx="506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7C3FB7-1636-45C3-9339-23C6DB20B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573" y="3603231"/>
                <a:ext cx="506485" cy="276999"/>
              </a:xfrm>
              <a:prstGeom prst="rect">
                <a:avLst/>
              </a:prstGeom>
              <a:blipFill>
                <a:blip r:embed="rId6"/>
                <a:stretch>
                  <a:fillRect l="-10843" t="-2174" r="-15663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F3D2A03-3F0B-4A98-A183-E9F640A6BE5A}"/>
                  </a:ext>
                </a:extLst>
              </p:cNvPr>
              <p:cNvSpPr txBox="1"/>
              <p:nvPr/>
            </p:nvSpPr>
            <p:spPr>
              <a:xfrm>
                <a:off x="2287694" y="2734152"/>
                <a:ext cx="174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F3D2A03-3F0B-4A98-A183-E9F640A6B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94" y="2734152"/>
                <a:ext cx="174663" cy="276999"/>
              </a:xfrm>
              <a:prstGeom prst="rect">
                <a:avLst/>
              </a:prstGeom>
              <a:blipFill>
                <a:blip r:embed="rId7"/>
                <a:stretch>
                  <a:fillRect l="-17241" r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314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79A86BEA-8F21-AE42-942B-E27EA3357121}"/>
              </a:ext>
            </a:extLst>
          </p:cNvPr>
          <p:cNvSpPr txBox="1"/>
          <p:nvPr/>
        </p:nvSpPr>
        <p:spPr>
          <a:xfrm>
            <a:off x="155121" y="7797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+mj-lt"/>
                <a:ea typeface="SimHei" panose="02010609060101010101" pitchFamily="49" charset="-122"/>
              </a:rPr>
              <a:t>11.9</a:t>
            </a:r>
            <a:endParaRPr kumimoji="1" lang="zh-CN" altLang="en-US" b="1" dirty="0">
              <a:latin typeface="+mj-lt"/>
              <a:ea typeface="SimHei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A4C6F5-E844-4E4F-AC2F-31C680CB9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17982D3-7AEA-4547-914F-00EE65B67382}"/>
                  </a:ext>
                </a:extLst>
              </p:cNvPr>
              <p:cNvSpPr txBox="1"/>
              <p:nvPr/>
            </p:nvSpPr>
            <p:spPr>
              <a:xfrm>
                <a:off x="4787153" y="2617694"/>
                <a:ext cx="2035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1" smtClean="0"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17982D3-7AEA-4547-914F-00EE65B67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153" y="2617694"/>
                <a:ext cx="203581" cy="276999"/>
              </a:xfrm>
              <a:prstGeom prst="rect">
                <a:avLst/>
              </a:prstGeom>
              <a:blipFill>
                <a:blip r:embed="rId3"/>
                <a:stretch>
                  <a:fillRect l="-16667" r="-16667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8E6189C-2C17-4D44-8DD1-A35BE80795EF}"/>
                  </a:ext>
                </a:extLst>
              </p:cNvPr>
              <p:cNvSpPr txBox="1"/>
              <p:nvPr/>
            </p:nvSpPr>
            <p:spPr>
              <a:xfrm>
                <a:off x="8489577" y="1649506"/>
                <a:ext cx="2148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1" smtClean="0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8E6189C-2C17-4D44-8DD1-A35BE8079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577" y="1649506"/>
                <a:ext cx="214802" cy="276999"/>
              </a:xfrm>
              <a:prstGeom prst="rect">
                <a:avLst/>
              </a:prstGeom>
              <a:blipFill>
                <a:blip r:embed="rId4"/>
                <a:stretch>
                  <a:fillRect l="-22222" r="-22222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9CB8C27-8543-3B4C-95A1-11EE68B49F2B}"/>
                  </a:ext>
                </a:extLst>
              </p:cNvPr>
              <p:cNvSpPr txBox="1"/>
              <p:nvPr/>
            </p:nvSpPr>
            <p:spPr>
              <a:xfrm>
                <a:off x="7333130" y="2617693"/>
                <a:ext cx="2148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1" smtClean="0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9CB8C27-8543-3B4C-95A1-11EE68B4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130" y="2617693"/>
                <a:ext cx="214802" cy="276999"/>
              </a:xfrm>
              <a:prstGeom prst="rect">
                <a:avLst/>
              </a:prstGeom>
              <a:blipFill>
                <a:blip r:embed="rId5"/>
                <a:stretch>
                  <a:fillRect l="-22222" r="-22222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BC99658-6437-4648-B0D2-BBA0DB570EFC}"/>
                  </a:ext>
                </a:extLst>
              </p:cNvPr>
              <p:cNvSpPr txBox="1"/>
              <p:nvPr/>
            </p:nvSpPr>
            <p:spPr>
              <a:xfrm>
                <a:off x="9484659" y="2617692"/>
                <a:ext cx="2035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1" smtClean="0"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BC99658-6437-4648-B0D2-BBA0DB570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4659" y="2617692"/>
                <a:ext cx="203581" cy="276999"/>
              </a:xfrm>
              <a:prstGeom prst="rect">
                <a:avLst/>
              </a:prstGeom>
              <a:blipFill>
                <a:blip r:embed="rId3"/>
                <a:stretch>
                  <a:fillRect l="-17647" r="-23529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905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79A86BEA-8F21-AE42-942B-E27EA3357121}"/>
              </a:ext>
            </a:extLst>
          </p:cNvPr>
          <p:cNvSpPr txBox="1"/>
          <p:nvPr/>
        </p:nvSpPr>
        <p:spPr>
          <a:xfrm>
            <a:off x="155121" y="7797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+mj-lt"/>
                <a:ea typeface="SimHei" panose="02010609060101010101" pitchFamily="49" charset="-122"/>
              </a:rPr>
              <a:t>12.2</a:t>
            </a:r>
            <a:endParaRPr kumimoji="1" lang="zh-CN" altLang="en-US" b="1" dirty="0">
              <a:latin typeface="+mj-lt"/>
              <a:ea typeface="SimHei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6317A3-A813-8B46-98C7-01931CE56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850900"/>
            <a:ext cx="11137900" cy="5156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98D858D-C0D3-8A46-BE29-7C0CBF022808}"/>
                  </a:ext>
                </a:extLst>
              </p:cNvPr>
              <p:cNvSpPr txBox="1"/>
              <p:nvPr/>
            </p:nvSpPr>
            <p:spPr>
              <a:xfrm>
                <a:off x="659618" y="1900800"/>
                <a:ext cx="174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98D858D-C0D3-8A46-BE29-7C0CBF022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18" y="1900800"/>
                <a:ext cx="174663" cy="276999"/>
              </a:xfrm>
              <a:prstGeom prst="rect">
                <a:avLst/>
              </a:prstGeom>
              <a:blipFill>
                <a:blip r:embed="rId3"/>
                <a:stretch>
                  <a:fillRect l="-13333" r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616E956-3CCB-2B4C-8F5C-3AB4E2C4DBE3}"/>
                  </a:ext>
                </a:extLst>
              </p:cNvPr>
              <p:cNvSpPr txBox="1"/>
              <p:nvPr/>
            </p:nvSpPr>
            <p:spPr>
              <a:xfrm>
                <a:off x="696013" y="4768176"/>
                <a:ext cx="174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616E956-3CCB-2B4C-8F5C-3AB4E2C4D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13" y="4768176"/>
                <a:ext cx="174663" cy="276999"/>
              </a:xfrm>
              <a:prstGeom prst="rect">
                <a:avLst/>
              </a:prstGeom>
              <a:blipFill>
                <a:blip r:embed="rId4"/>
                <a:stretch>
                  <a:fillRect l="-13333" r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1197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79A86BEA-8F21-AE42-942B-E27EA3357121}"/>
              </a:ext>
            </a:extLst>
          </p:cNvPr>
          <p:cNvSpPr txBox="1"/>
          <p:nvPr/>
        </p:nvSpPr>
        <p:spPr>
          <a:xfrm>
            <a:off x="155121" y="7797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+mj-lt"/>
                <a:ea typeface="SimHei" panose="02010609060101010101" pitchFamily="49" charset="-122"/>
              </a:rPr>
              <a:t>12.7</a:t>
            </a:r>
            <a:endParaRPr kumimoji="1" lang="zh-CN" altLang="en-US" b="1" dirty="0">
              <a:latin typeface="+mj-lt"/>
              <a:ea typeface="SimHei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AFE664-A876-4227-8754-45E357E76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05" y="977774"/>
            <a:ext cx="11481390" cy="4902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F952C91-FC5E-4298-A3CE-F8C495CF6B11}"/>
                  </a:ext>
                </a:extLst>
              </p:cNvPr>
              <p:cNvSpPr txBox="1"/>
              <p:nvPr/>
            </p:nvSpPr>
            <p:spPr>
              <a:xfrm>
                <a:off x="5637727" y="2971800"/>
                <a:ext cx="1051570" cy="4158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/>
                          </m:limLow>
                        </m:fName>
                        <m:e/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F952C91-FC5E-4298-A3CE-F8C495CF6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727" y="2971800"/>
                <a:ext cx="1051570" cy="415819"/>
              </a:xfrm>
              <a:prstGeom prst="rect">
                <a:avLst/>
              </a:prstGeom>
              <a:blipFill>
                <a:blip r:embed="rId3"/>
                <a:stretch>
                  <a:fillRect l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023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FB010FA-CE85-4AF0-8ED8-1D19BD24A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941" y="1735193"/>
            <a:ext cx="8289512" cy="2256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9B4F5B-8C37-45FB-9EB5-299E257E50FB}"/>
                  </a:ext>
                </a:extLst>
              </p:cNvPr>
              <p:cNvSpPr txBox="1"/>
              <p:nvPr/>
            </p:nvSpPr>
            <p:spPr>
              <a:xfrm>
                <a:off x="2686474" y="2782146"/>
                <a:ext cx="174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9B4F5B-8C37-45FB-9EB5-299E257E5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474" y="2782146"/>
                <a:ext cx="174663" cy="276999"/>
              </a:xfrm>
              <a:prstGeom prst="rect">
                <a:avLst/>
              </a:prstGeom>
              <a:blipFill>
                <a:blip r:embed="rId3"/>
                <a:stretch>
                  <a:fillRect l="-17857" r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9BECDB9-0214-4588-9F0B-3E740039030F}"/>
                  </a:ext>
                </a:extLst>
              </p:cNvPr>
              <p:cNvSpPr txBox="1"/>
              <p:nvPr/>
            </p:nvSpPr>
            <p:spPr>
              <a:xfrm>
                <a:off x="3975946" y="2782146"/>
                <a:ext cx="2764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9BECDB9-0214-4588-9F0B-3E7400390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946" y="2782146"/>
                <a:ext cx="276421" cy="276999"/>
              </a:xfrm>
              <a:prstGeom prst="rect">
                <a:avLst/>
              </a:prstGeom>
              <a:blipFill>
                <a:blip r:embed="rId4"/>
                <a:stretch>
                  <a:fillRect l="-17391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70CCE0F-3FB0-40B4-B3F4-DBF1553F7D8B}"/>
                  </a:ext>
                </a:extLst>
              </p:cNvPr>
              <p:cNvSpPr txBox="1"/>
              <p:nvPr/>
            </p:nvSpPr>
            <p:spPr>
              <a:xfrm>
                <a:off x="4825999" y="2586489"/>
                <a:ext cx="5809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70CCE0F-3FB0-40B4-B3F4-DBF1553F7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999" y="2586489"/>
                <a:ext cx="580928" cy="276999"/>
              </a:xfrm>
              <a:prstGeom prst="rect">
                <a:avLst/>
              </a:prstGeom>
              <a:blipFill>
                <a:blip r:embed="rId5"/>
                <a:stretch>
                  <a:fillRect l="-9474" t="-2174" r="-13684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D11176B-826F-4E14-B89B-F0ECF8555305}"/>
                  </a:ext>
                </a:extLst>
              </p:cNvPr>
              <p:cNvSpPr txBox="1"/>
              <p:nvPr/>
            </p:nvSpPr>
            <p:spPr>
              <a:xfrm>
                <a:off x="6096000" y="2782146"/>
                <a:ext cx="174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D11176B-826F-4E14-B89B-F0ECF8555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82146"/>
                <a:ext cx="174663" cy="276999"/>
              </a:xfrm>
              <a:prstGeom prst="rect">
                <a:avLst/>
              </a:prstGeom>
              <a:blipFill>
                <a:blip r:embed="rId6"/>
                <a:stretch>
                  <a:fillRect l="-17241" r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FC73CC6-D08A-43BF-9740-C98E08C27C12}"/>
                  </a:ext>
                </a:extLst>
              </p:cNvPr>
              <p:cNvSpPr txBox="1"/>
              <p:nvPr/>
            </p:nvSpPr>
            <p:spPr>
              <a:xfrm>
                <a:off x="7371789" y="2816013"/>
                <a:ext cx="3344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FC73CC6-D08A-43BF-9740-C98E08C27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789" y="2816013"/>
                <a:ext cx="334451" cy="276999"/>
              </a:xfrm>
              <a:prstGeom prst="rect">
                <a:avLst/>
              </a:prstGeom>
              <a:blipFill>
                <a:blip r:embed="rId7"/>
                <a:stretch>
                  <a:fillRect l="-21818" r="-1818" b="-3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C96376D-20AF-48EA-AE37-77054C5F921F}"/>
                  </a:ext>
                </a:extLst>
              </p:cNvPr>
              <p:cNvSpPr txBox="1"/>
              <p:nvPr/>
            </p:nvSpPr>
            <p:spPr>
              <a:xfrm>
                <a:off x="8726456" y="2341880"/>
                <a:ext cx="13964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C96376D-20AF-48EA-AE37-77054C5F9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456" y="2341880"/>
                <a:ext cx="1396408" cy="276999"/>
              </a:xfrm>
              <a:prstGeom prst="rect">
                <a:avLst/>
              </a:prstGeom>
              <a:blipFill>
                <a:blip r:embed="rId8"/>
                <a:stretch>
                  <a:fillRect l="-4803" t="-2174" r="-5240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E0DC025-4F97-4D12-9E5D-4D9557BB33C0}"/>
                  </a:ext>
                </a:extLst>
              </p:cNvPr>
              <p:cNvSpPr txBox="1"/>
              <p:nvPr/>
            </p:nvSpPr>
            <p:spPr>
              <a:xfrm>
                <a:off x="8728861" y="2861794"/>
                <a:ext cx="1391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右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E0DC025-4F97-4D12-9E5D-4D9557BB3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861" y="2861794"/>
                <a:ext cx="1391598" cy="276999"/>
              </a:xfrm>
              <a:prstGeom prst="rect">
                <a:avLst/>
              </a:prstGeom>
              <a:blipFill>
                <a:blip r:embed="rId9"/>
                <a:stretch>
                  <a:fillRect l="-4825" t="-6522" r="-5702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9EF1733-BBF2-48BC-91CB-5A1DA0D7D26C}"/>
                  </a:ext>
                </a:extLst>
              </p:cNvPr>
              <p:cNvSpPr txBox="1"/>
              <p:nvPr/>
            </p:nvSpPr>
            <p:spPr>
              <a:xfrm>
                <a:off x="8732382" y="3381708"/>
                <a:ext cx="16224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开发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9EF1733-BBF2-48BC-91CB-5A1DA0D7D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382" y="3381708"/>
                <a:ext cx="1622432" cy="276999"/>
              </a:xfrm>
              <a:prstGeom prst="rect">
                <a:avLst/>
              </a:prstGeom>
              <a:blipFill>
                <a:blip r:embed="rId10"/>
                <a:stretch>
                  <a:fillRect l="-4120" t="-6667" r="-4494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F7BDB278-DB7C-4CFB-B36A-80C1E9B84004}"/>
              </a:ext>
            </a:extLst>
          </p:cNvPr>
          <p:cNvSpPr/>
          <p:nvPr/>
        </p:nvSpPr>
        <p:spPr>
          <a:xfrm>
            <a:off x="8385075" y="1659899"/>
            <a:ext cx="2317045" cy="601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仅适用于离散动作</a:t>
            </a:r>
          </a:p>
        </p:txBody>
      </p:sp>
    </p:spTree>
    <p:extLst>
      <p:ext uri="{BB962C8B-B14F-4D97-AF65-F5344CB8AC3E}">
        <p14:creationId xmlns:p14="http://schemas.microsoft.com/office/powerpoint/2010/main" val="378563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651AA2-2B41-4208-95C6-6043FF429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54" y="1382738"/>
            <a:ext cx="7297093" cy="4701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884FC02-29E2-4BBB-A954-C127F5DF3E15}"/>
                  </a:ext>
                </a:extLst>
              </p:cNvPr>
              <p:cNvSpPr txBox="1"/>
              <p:nvPr/>
            </p:nvSpPr>
            <p:spPr>
              <a:xfrm>
                <a:off x="7106355" y="5037667"/>
                <a:ext cx="5809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884FC02-29E2-4BBB-A954-C127F5DF3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355" y="5037667"/>
                <a:ext cx="580928" cy="276999"/>
              </a:xfrm>
              <a:prstGeom prst="rect">
                <a:avLst/>
              </a:prstGeom>
              <a:blipFill>
                <a:blip r:embed="rId3"/>
                <a:stretch>
                  <a:fillRect l="-9474" t="-2174" r="-13684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10C7A4D-E5BB-4446-BCA0-9C04006F2EFE}"/>
                  </a:ext>
                </a:extLst>
              </p:cNvPr>
              <p:cNvSpPr txBox="1"/>
              <p:nvPr/>
            </p:nvSpPr>
            <p:spPr>
              <a:xfrm>
                <a:off x="3372555" y="4770697"/>
                <a:ext cx="5809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10C7A4D-E5BB-4446-BCA0-9C04006F2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555" y="4770697"/>
                <a:ext cx="580928" cy="276999"/>
              </a:xfrm>
              <a:prstGeom prst="rect">
                <a:avLst/>
              </a:prstGeom>
              <a:blipFill>
                <a:blip r:embed="rId4"/>
                <a:stretch>
                  <a:fillRect l="-8333" t="-4444" r="-12500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DF45D6A-9392-4493-A6C2-BA3CDC87D6D5}"/>
                  </a:ext>
                </a:extLst>
              </p:cNvPr>
              <p:cNvSpPr txBox="1"/>
              <p:nvPr/>
            </p:nvSpPr>
            <p:spPr>
              <a:xfrm>
                <a:off x="3484135" y="5240596"/>
                <a:ext cx="721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DF45D6A-9392-4493-A6C2-BA3CDC87D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135" y="5240596"/>
                <a:ext cx="721480" cy="276999"/>
              </a:xfrm>
              <a:prstGeom prst="rect">
                <a:avLst/>
              </a:prstGeom>
              <a:blipFill>
                <a:blip r:embed="rId5"/>
                <a:stretch>
                  <a:fillRect l="-3390" t="-4444" r="-932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A7FA49D-38B6-4D86-B1CA-CCEA192F81E3}"/>
                  </a:ext>
                </a:extLst>
              </p:cNvPr>
              <p:cNvSpPr txBox="1"/>
              <p:nvPr/>
            </p:nvSpPr>
            <p:spPr>
              <a:xfrm>
                <a:off x="5092700" y="2222500"/>
                <a:ext cx="2037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A7FA49D-38B6-4D86-B1CA-CCEA192F8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700" y="2222500"/>
                <a:ext cx="203710" cy="276999"/>
              </a:xfrm>
              <a:prstGeom prst="rect">
                <a:avLst/>
              </a:prstGeom>
              <a:blipFill>
                <a:blip r:embed="rId6"/>
                <a:stretch>
                  <a:fillRect l="-14706" r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E191275-D325-473C-B2F2-4AA26DAFD402}"/>
                  </a:ext>
                </a:extLst>
              </p:cNvPr>
              <p:cNvSpPr txBox="1"/>
              <p:nvPr/>
            </p:nvSpPr>
            <p:spPr>
              <a:xfrm>
                <a:off x="2507813" y="3456725"/>
                <a:ext cx="721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E191275-D325-473C-B2F2-4AA26DAFD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813" y="3456725"/>
                <a:ext cx="721480" cy="276999"/>
              </a:xfrm>
              <a:prstGeom prst="rect">
                <a:avLst/>
              </a:prstGeom>
              <a:blipFill>
                <a:blip r:embed="rId7"/>
                <a:stretch>
                  <a:fillRect l="-3361" t="-4444" r="-8403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F6AAF817-48DD-41E7-9412-08671E3F27D4}"/>
              </a:ext>
            </a:extLst>
          </p:cNvPr>
          <p:cNvSpPr txBox="1"/>
          <p:nvPr/>
        </p:nvSpPr>
        <p:spPr>
          <a:xfrm>
            <a:off x="7687283" y="3272058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时序差分和</a:t>
            </a:r>
            <a:endParaRPr lang="en-US" altLang="zh-CN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蒙特卡洛</a:t>
            </a:r>
          </a:p>
        </p:txBody>
      </p:sp>
    </p:spTree>
    <p:extLst>
      <p:ext uri="{BB962C8B-B14F-4D97-AF65-F5344CB8AC3E}">
        <p14:creationId xmlns:p14="http://schemas.microsoft.com/office/powerpoint/2010/main" val="654830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FC5B10E-277C-4FF4-A9B3-936258F74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67" y="2106211"/>
            <a:ext cx="5549592" cy="2645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8978171-6B82-4CE6-BC7D-C05DE109E061}"/>
                  </a:ext>
                </a:extLst>
              </p:cNvPr>
              <p:cNvSpPr txBox="1"/>
              <p:nvPr/>
            </p:nvSpPr>
            <p:spPr>
              <a:xfrm>
                <a:off x="7785100" y="4068233"/>
                <a:ext cx="5809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8978171-6B82-4CE6-BC7D-C05DE109E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100" y="4068233"/>
                <a:ext cx="580928" cy="276999"/>
              </a:xfrm>
              <a:prstGeom prst="rect">
                <a:avLst/>
              </a:prstGeom>
              <a:blipFill>
                <a:blip r:embed="rId3"/>
                <a:stretch>
                  <a:fillRect l="-8421" t="-2174" r="-13684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389D726-B849-42C2-B537-117E23AAE577}"/>
                  </a:ext>
                </a:extLst>
              </p:cNvPr>
              <p:cNvSpPr txBox="1"/>
              <p:nvPr/>
            </p:nvSpPr>
            <p:spPr>
              <a:xfrm>
                <a:off x="3399367" y="3361267"/>
                <a:ext cx="174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389D726-B849-42C2-B537-117E23AAE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367" y="3361267"/>
                <a:ext cx="174663" cy="276999"/>
              </a:xfrm>
              <a:prstGeom prst="rect">
                <a:avLst/>
              </a:prstGeom>
              <a:blipFill>
                <a:blip r:embed="rId4"/>
                <a:stretch>
                  <a:fillRect l="-17857" r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4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90D39A-D694-427D-AF11-5F2E8C39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5A63FBE-4F37-4805-97FF-D22107098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148" y="1825625"/>
            <a:ext cx="6717703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0BFA328-31F0-448D-A835-85311E8D5B43}"/>
                  </a:ext>
                </a:extLst>
              </p:cNvPr>
              <p:cNvSpPr txBox="1"/>
              <p:nvPr/>
            </p:nvSpPr>
            <p:spPr>
              <a:xfrm>
                <a:off x="5139267" y="2102556"/>
                <a:ext cx="257442" cy="290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0BFA328-31F0-448D-A835-85311E8D5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267" y="2102556"/>
                <a:ext cx="257442" cy="290079"/>
              </a:xfrm>
              <a:prstGeom prst="rect">
                <a:avLst/>
              </a:prstGeom>
              <a:blipFill>
                <a:blip r:embed="rId3"/>
                <a:stretch>
                  <a:fillRect l="-11905" t="-6383" r="-9524" b="-17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0D5B337-C16E-402A-8247-2237EAD09CFF}"/>
                  </a:ext>
                </a:extLst>
              </p:cNvPr>
              <p:cNvSpPr txBox="1"/>
              <p:nvPr/>
            </p:nvSpPr>
            <p:spPr>
              <a:xfrm>
                <a:off x="7044267" y="2247595"/>
                <a:ext cx="17729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dirty="0"/>
                  <a:t>与动作有关的</a:t>
                </a:r>
                <a:endParaRPr lang="en-US" altLang="zh-CN" dirty="0"/>
              </a:p>
              <a:p>
                <a:pPr algn="ctr"/>
                <a:r>
                  <a:rPr lang="zh-CN" altLang="en-US" dirty="0"/>
                  <a:t>有用特征向量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0D5B337-C16E-402A-8247-2237EAD09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267" y="2247595"/>
                <a:ext cx="1772921" cy="553998"/>
              </a:xfrm>
              <a:prstGeom prst="rect">
                <a:avLst/>
              </a:prstGeom>
              <a:blipFill>
                <a:blip r:embed="rId4"/>
                <a:stretch>
                  <a:fillRect l="-6207" t="-14286" r="-8276" b="-24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3801F2D-9BBF-4713-92AD-A3F6FB03D081}"/>
                  </a:ext>
                </a:extLst>
              </p:cNvPr>
              <p:cNvSpPr txBox="1"/>
              <p:nvPr/>
            </p:nvSpPr>
            <p:spPr>
              <a:xfrm>
                <a:off x="5638800" y="2971800"/>
                <a:ext cx="7298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3801F2D-9BBF-4713-92AD-A3F6FB03D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971800"/>
                <a:ext cx="729880" cy="276999"/>
              </a:xfrm>
              <a:prstGeom prst="rect">
                <a:avLst/>
              </a:prstGeom>
              <a:blipFill>
                <a:blip r:embed="rId5"/>
                <a:stretch>
                  <a:fillRect l="-14167" t="-28889" r="-18333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953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B71505-57B9-9347-A724-36F30D876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596900"/>
            <a:ext cx="8398388" cy="5444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76C43F-F765-5246-AE8E-229672A3D530}"/>
                  </a:ext>
                </a:extLst>
              </p:cNvPr>
              <p:cNvSpPr txBox="1"/>
              <p:nvPr/>
            </p:nvSpPr>
            <p:spPr>
              <a:xfrm>
                <a:off x="3226085" y="1926404"/>
                <a:ext cx="8260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C76C43F-F765-5246-AE8E-229672A3D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085" y="1926404"/>
                <a:ext cx="826060" cy="276999"/>
              </a:xfrm>
              <a:prstGeom prst="rect">
                <a:avLst/>
              </a:prstGeom>
              <a:blipFill>
                <a:blip r:embed="rId3"/>
                <a:stretch>
                  <a:fillRect l="-7463" r="-746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12DEF0B-1001-9D45-B36A-D13D4B0EA5D2}"/>
                  </a:ext>
                </a:extLst>
              </p:cNvPr>
              <p:cNvSpPr txBox="1"/>
              <p:nvPr/>
            </p:nvSpPr>
            <p:spPr>
              <a:xfrm>
                <a:off x="5513364" y="3568557"/>
                <a:ext cx="8260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12DEF0B-1001-9D45-B36A-D13D4B0EA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364" y="3568557"/>
                <a:ext cx="826060" cy="276999"/>
              </a:xfrm>
              <a:prstGeom prst="rect">
                <a:avLst/>
              </a:prstGeom>
              <a:blipFill>
                <a:blip r:embed="rId4"/>
                <a:stretch>
                  <a:fillRect l="-7463" r="-746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48910DA-043D-DE42-8289-5E46FE5496B3}"/>
                  </a:ext>
                </a:extLst>
              </p:cNvPr>
              <p:cNvSpPr txBox="1"/>
              <p:nvPr/>
            </p:nvSpPr>
            <p:spPr>
              <a:xfrm>
                <a:off x="4155463" y="3568556"/>
                <a:ext cx="606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48910DA-043D-DE42-8289-5E46FE549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463" y="3568556"/>
                <a:ext cx="606448" cy="276999"/>
              </a:xfrm>
              <a:prstGeom prst="rect">
                <a:avLst/>
              </a:prstGeom>
              <a:blipFill>
                <a:blip r:embed="rId5"/>
                <a:stretch>
                  <a:fillRect l="-12500" r="-1458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2CC6B83-48AF-034D-BA84-E0CFED3FA49C}"/>
                  </a:ext>
                </a:extLst>
              </p:cNvPr>
              <p:cNvSpPr txBox="1"/>
              <p:nvPr/>
            </p:nvSpPr>
            <p:spPr>
              <a:xfrm>
                <a:off x="7294652" y="1207213"/>
                <a:ext cx="18354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是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与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动作有关的</m:t>
                      </m:r>
                    </m:oMath>
                  </m:oMathPara>
                </a14:m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有用特征向量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2CC6B83-48AF-034D-BA84-E0CFED3FA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652" y="1207213"/>
                <a:ext cx="1835439" cy="553998"/>
              </a:xfrm>
              <a:prstGeom prst="rect">
                <a:avLst/>
              </a:prstGeom>
              <a:blipFill>
                <a:blip r:embed="rId6"/>
                <a:stretch>
                  <a:fillRect l="-3425" t="-4545" r="-342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902DF01-6E45-B440-8133-04B03EAE8141}"/>
                  </a:ext>
                </a:extLst>
              </p:cNvPr>
              <p:cNvSpPr txBox="1"/>
              <p:nvPr/>
            </p:nvSpPr>
            <p:spPr>
              <a:xfrm>
                <a:off x="4702628" y="996042"/>
                <a:ext cx="257442" cy="290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902DF01-6E45-B440-8133-04B03EAE8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628" y="996042"/>
                <a:ext cx="257442" cy="290079"/>
              </a:xfrm>
              <a:prstGeom prst="rect">
                <a:avLst/>
              </a:prstGeom>
              <a:blipFill>
                <a:blip r:embed="rId7"/>
                <a:stretch>
                  <a:fillRect l="-9524" r="-4762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21681E1-FAD2-8647-8B72-DC48D93EBFA7}"/>
                  </a:ext>
                </a:extLst>
              </p:cNvPr>
              <p:cNvSpPr txBox="1"/>
              <p:nvPr/>
            </p:nvSpPr>
            <p:spPr>
              <a:xfrm>
                <a:off x="2841171" y="5437414"/>
                <a:ext cx="278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21681E1-FAD2-8647-8B72-DC48D93EB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171" y="5437414"/>
                <a:ext cx="278538" cy="276999"/>
              </a:xfrm>
              <a:prstGeom prst="rect">
                <a:avLst/>
              </a:prstGeom>
              <a:blipFill>
                <a:blip r:embed="rId8"/>
                <a:stretch>
                  <a:fillRect l="-8696" r="-4348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BD610D1-719E-514D-BD7B-A2A2D374C1C3}"/>
                  </a:ext>
                </a:extLst>
              </p:cNvPr>
              <p:cNvSpPr txBox="1"/>
              <p:nvPr/>
            </p:nvSpPr>
            <p:spPr>
              <a:xfrm>
                <a:off x="4332659" y="5437414"/>
                <a:ext cx="252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BD610D1-719E-514D-BD7B-A2A2D374C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659" y="5437414"/>
                <a:ext cx="252056" cy="276999"/>
              </a:xfrm>
              <a:prstGeom prst="rect">
                <a:avLst/>
              </a:prstGeom>
              <a:blipFill>
                <a:blip r:embed="rId9"/>
                <a:stretch>
                  <a:fillRect l="-15000" r="-5000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66B01E1-680D-694D-A515-9398D88C570F}"/>
                  </a:ext>
                </a:extLst>
              </p:cNvPr>
              <p:cNvSpPr txBox="1"/>
              <p:nvPr/>
            </p:nvSpPr>
            <p:spPr>
              <a:xfrm>
                <a:off x="5797665" y="5437414"/>
                <a:ext cx="4716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66B01E1-680D-694D-A515-9398D88C5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665" y="5437414"/>
                <a:ext cx="471668" cy="276999"/>
              </a:xfrm>
              <a:prstGeom prst="rect">
                <a:avLst/>
              </a:prstGeom>
              <a:blipFill>
                <a:blip r:embed="rId10"/>
                <a:stretch>
                  <a:fillRect l="-5263" r="-2632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2E53E9-0B6C-0446-8C73-5626F23817F0}"/>
                  </a:ext>
                </a:extLst>
              </p:cNvPr>
              <p:cNvSpPr txBox="1"/>
              <p:nvPr/>
            </p:nvSpPr>
            <p:spPr>
              <a:xfrm>
                <a:off x="7519306" y="4694465"/>
                <a:ext cx="278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D2E53E9-0B6C-0446-8C73-5626F238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06" y="4694465"/>
                <a:ext cx="278538" cy="276999"/>
              </a:xfrm>
              <a:prstGeom prst="rect">
                <a:avLst/>
              </a:prstGeom>
              <a:blipFill>
                <a:blip r:embed="rId11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6D0753E-A3B0-E748-839E-BD42CE5EA11D}"/>
                  </a:ext>
                </a:extLst>
              </p:cNvPr>
              <p:cNvSpPr txBox="1"/>
              <p:nvPr/>
            </p:nvSpPr>
            <p:spPr>
              <a:xfrm>
                <a:off x="7519306" y="3762708"/>
                <a:ext cx="278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6D0753E-A3B0-E748-839E-BD42CE5EA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306" y="3762708"/>
                <a:ext cx="278538" cy="276999"/>
              </a:xfrm>
              <a:prstGeom prst="rect">
                <a:avLst/>
              </a:prstGeom>
              <a:blipFill>
                <a:blip r:embed="rId12"/>
                <a:stretch>
                  <a:fillRect l="-8696" t="-17391" r="-4348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79A86BEA-8F21-AE42-942B-E27EA3357121}"/>
              </a:ext>
            </a:extLst>
          </p:cNvPr>
          <p:cNvSpPr txBox="1"/>
          <p:nvPr/>
        </p:nvSpPr>
        <p:spPr>
          <a:xfrm>
            <a:off x="155121" y="7797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+mj-lt"/>
                <a:ea typeface="SimHei" panose="02010609060101010101" pitchFamily="49" charset="-122"/>
              </a:rPr>
              <a:t>10.5</a:t>
            </a:r>
            <a:endParaRPr kumimoji="1" lang="zh-CN" altLang="en-US" b="1" dirty="0">
              <a:latin typeface="+mj-lt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009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79A86BEA-8F21-AE42-942B-E27EA3357121}"/>
              </a:ext>
            </a:extLst>
          </p:cNvPr>
          <p:cNvSpPr txBox="1"/>
          <p:nvPr/>
        </p:nvSpPr>
        <p:spPr>
          <a:xfrm>
            <a:off x="155121" y="7797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+mj-lt"/>
                <a:ea typeface="SimHei" panose="02010609060101010101" pitchFamily="49" charset="-122"/>
              </a:rPr>
              <a:t>10.6</a:t>
            </a:r>
            <a:endParaRPr kumimoji="1" lang="zh-CN" altLang="en-US" b="1" dirty="0">
              <a:latin typeface="+mj-lt"/>
              <a:ea typeface="SimHei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943FA9-EE3C-064D-8404-3EE190059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6512"/>
            <a:ext cx="12192000" cy="356497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6894DF2-29E3-8746-A246-34A8F02824F9}"/>
              </a:ext>
            </a:extLst>
          </p:cNvPr>
          <p:cNvSpPr txBox="1"/>
          <p:nvPr/>
        </p:nvSpPr>
        <p:spPr>
          <a:xfrm>
            <a:off x="2013735" y="5011432"/>
            <a:ext cx="46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(a)</a:t>
            </a:r>
            <a:endParaRPr kumimoji="1" lang="zh-CN" altLang="en-US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C0660F2-F836-FD43-BDC2-3C1B7E0625C0}"/>
              </a:ext>
            </a:extLst>
          </p:cNvPr>
          <p:cNvSpPr txBox="1"/>
          <p:nvPr/>
        </p:nvSpPr>
        <p:spPr>
          <a:xfrm>
            <a:off x="6081802" y="5011432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(b)</a:t>
            </a:r>
            <a:endParaRPr kumimoji="1" lang="zh-CN" altLang="en-US" sz="20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E02A426-05BF-D349-BD20-28469571E751}"/>
              </a:ext>
            </a:extLst>
          </p:cNvPr>
          <p:cNvSpPr txBox="1"/>
          <p:nvPr/>
        </p:nvSpPr>
        <p:spPr>
          <a:xfrm>
            <a:off x="10323317" y="5011432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(c)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660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79A86BEA-8F21-AE42-942B-E27EA3357121}"/>
              </a:ext>
            </a:extLst>
          </p:cNvPr>
          <p:cNvSpPr txBox="1"/>
          <p:nvPr/>
        </p:nvSpPr>
        <p:spPr>
          <a:xfrm>
            <a:off x="155121" y="7797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+mj-lt"/>
                <a:ea typeface="SimHei" panose="02010609060101010101" pitchFamily="49" charset="-122"/>
              </a:rPr>
              <a:t>10.7</a:t>
            </a:r>
            <a:endParaRPr kumimoji="1" lang="zh-CN" altLang="en-US" b="1" dirty="0">
              <a:latin typeface="+mj-lt"/>
              <a:ea typeface="SimHei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B4C675-7CFC-8945-B17A-6C3DFA1D5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16" y="2280815"/>
            <a:ext cx="6454108" cy="26682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A5F46C6-CE53-FE41-AF99-D917B55493E2}"/>
                  </a:ext>
                </a:extLst>
              </p:cNvPr>
              <p:cNvSpPr txBox="1"/>
              <p:nvPr/>
            </p:nvSpPr>
            <p:spPr>
              <a:xfrm>
                <a:off x="3439209" y="3614953"/>
                <a:ext cx="266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A5F46C6-CE53-FE41-AF99-D917B5549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209" y="3614953"/>
                <a:ext cx="266290" cy="276999"/>
              </a:xfrm>
              <a:prstGeom prst="rect">
                <a:avLst/>
              </a:prstGeom>
              <a:blipFill>
                <a:blip r:embed="rId3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F6AFF0C-796D-1643-B9D7-198D05059A34}"/>
                  </a:ext>
                </a:extLst>
              </p:cNvPr>
              <p:cNvSpPr txBox="1"/>
              <p:nvPr/>
            </p:nvSpPr>
            <p:spPr>
              <a:xfrm>
                <a:off x="6223671" y="3279215"/>
                <a:ext cx="263918" cy="303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F6AFF0C-796D-1643-B9D7-198D05059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671" y="3279215"/>
                <a:ext cx="263918" cy="303160"/>
              </a:xfrm>
              <a:prstGeom prst="rect">
                <a:avLst/>
              </a:prstGeom>
              <a:blipFill>
                <a:blip r:embed="rId4"/>
                <a:stretch>
                  <a:fillRect l="-14286" r="-9524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614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79A86BEA-8F21-AE42-942B-E27EA3357121}"/>
              </a:ext>
            </a:extLst>
          </p:cNvPr>
          <p:cNvSpPr txBox="1"/>
          <p:nvPr/>
        </p:nvSpPr>
        <p:spPr>
          <a:xfrm>
            <a:off x="155121" y="7797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>
                <a:latin typeface="+mj-lt"/>
                <a:ea typeface="SimHei" panose="02010609060101010101" pitchFamily="49" charset="-122"/>
              </a:rPr>
              <a:t>11.6</a:t>
            </a:r>
            <a:endParaRPr kumimoji="1" lang="zh-CN" altLang="en-US" b="1" dirty="0">
              <a:latin typeface="+mj-lt"/>
              <a:ea typeface="SimHei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A5F46C6-CE53-FE41-AF99-D917B55493E2}"/>
                  </a:ext>
                </a:extLst>
              </p:cNvPr>
              <p:cNvSpPr txBox="1"/>
              <p:nvPr/>
            </p:nvSpPr>
            <p:spPr>
              <a:xfrm>
                <a:off x="3439209" y="3614953"/>
                <a:ext cx="266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A5F46C6-CE53-FE41-AF99-D917B5549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209" y="3614953"/>
                <a:ext cx="266290" cy="276999"/>
              </a:xfrm>
              <a:prstGeom prst="rect">
                <a:avLst/>
              </a:prstGeom>
              <a:blipFill>
                <a:blip r:embed="rId3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F6AFF0C-796D-1643-B9D7-198D05059A34}"/>
                  </a:ext>
                </a:extLst>
              </p:cNvPr>
              <p:cNvSpPr txBox="1"/>
              <p:nvPr/>
            </p:nvSpPr>
            <p:spPr>
              <a:xfrm>
                <a:off x="6223671" y="3279215"/>
                <a:ext cx="263918" cy="303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F6AFF0C-796D-1643-B9D7-198D05059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671" y="3279215"/>
                <a:ext cx="263918" cy="303160"/>
              </a:xfrm>
              <a:prstGeom prst="rect">
                <a:avLst/>
              </a:prstGeom>
              <a:blipFill>
                <a:blip r:embed="rId4"/>
                <a:stretch>
                  <a:fillRect l="-14286" r="-9524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5708085F-104C-4422-8F7B-2B4207385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213145-1347-44B8-AC73-E441056D4C04}"/>
                  </a:ext>
                </a:extLst>
              </p:cNvPr>
              <p:cNvSpPr txBox="1"/>
              <p:nvPr/>
            </p:nvSpPr>
            <p:spPr>
              <a:xfrm>
                <a:off x="3289300" y="2458155"/>
                <a:ext cx="222304" cy="320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E213145-1347-44B8-AC73-E441056D4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300" y="2458155"/>
                <a:ext cx="222304" cy="320857"/>
              </a:xfrm>
              <a:prstGeom prst="rect">
                <a:avLst/>
              </a:prstGeom>
              <a:blipFill>
                <a:blip r:embed="rId6"/>
                <a:stretch>
                  <a:fillRect l="-25000" t="-20755" r="-75000" b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5B6A172-7A12-4DBC-A2AF-A6449D66BA5D}"/>
                  </a:ext>
                </a:extLst>
              </p:cNvPr>
              <p:cNvSpPr txBox="1"/>
              <p:nvPr/>
            </p:nvSpPr>
            <p:spPr>
              <a:xfrm>
                <a:off x="5896907" y="5480242"/>
                <a:ext cx="2223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5B6A172-7A12-4DBC-A2AF-A6449D66B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07" y="5480242"/>
                <a:ext cx="222304" cy="307777"/>
              </a:xfrm>
              <a:prstGeom prst="rect">
                <a:avLst/>
              </a:prstGeom>
              <a:blipFill>
                <a:blip r:embed="rId7"/>
                <a:stretch>
                  <a:fillRect l="-24324" r="-21622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682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4217</TotalTime>
  <Words>144</Words>
  <Application>Microsoft Office PowerPoint</Application>
  <PresentationFormat>宽屏</PresentationFormat>
  <Paragraphs>61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等线</vt:lpstr>
      <vt:lpstr>等线 Light</vt:lpstr>
      <vt:lpstr>SimHei</vt:lpstr>
      <vt:lpstr>华文宋体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John Jim</cp:lastModifiedBy>
  <cp:revision>5</cp:revision>
  <dcterms:created xsi:type="dcterms:W3CDTF">2021-11-24T07:30:10Z</dcterms:created>
  <dcterms:modified xsi:type="dcterms:W3CDTF">2021-12-01T17:14:13Z</dcterms:modified>
</cp:coreProperties>
</file>